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75" r:id="rId3"/>
    <p:sldId id="266" r:id="rId4"/>
    <p:sldId id="261" r:id="rId5"/>
    <p:sldId id="276" r:id="rId6"/>
    <p:sldId id="297" r:id="rId7"/>
    <p:sldId id="274" r:id="rId8"/>
    <p:sldId id="269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7CE849-794C-45D5-BB0B-582ACD65B085}">
  <a:tblStyle styleId="{5B7CE849-794C-45D5-BB0B-582ACD65B0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94660"/>
  </p:normalViewPr>
  <p:slideViewPr>
    <p:cSldViewPr snapToGrid="0">
      <p:cViewPr varScale="1">
        <p:scale>
          <a:sx n="85" d="100"/>
          <a:sy n="8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6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  <p:sldLayoutId id="2147483662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99109" y="1276500"/>
            <a:ext cx="556791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jdhani"/>
                <a:ea typeface="Rajdhani"/>
                <a:cs typeface="Rajdhani"/>
                <a:sym typeface="Rajdhani"/>
              </a:rPr>
              <a:t>FREELANCING</a:t>
            </a:r>
            <a:br>
              <a:rPr lang="en-US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n-US" dirty="0">
                <a:latin typeface="Rajdhani"/>
                <a:ea typeface="Rajdhani"/>
                <a:cs typeface="Rajdhani"/>
                <a:sym typeface="Rajdhani"/>
              </a:rPr>
              <a:t>WEBSITE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99109" y="3867000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(Bidding Upwork)</a:t>
            </a:r>
            <a:endParaRPr sz="36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5163653" y="128922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/>
          <p:nvPr/>
        </p:nvSpPr>
        <p:spPr>
          <a:xfrm>
            <a:off x="615013" y="1351373"/>
            <a:ext cx="2116922" cy="205475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000" y="5122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830427" y="3970749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20BCS134</a:t>
            </a:r>
            <a:endParaRPr sz="2000"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3216450" y="348926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Rajat Gupta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5912934" y="3492671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Rajdhani"/>
                <a:ea typeface="Rajdhani"/>
                <a:cs typeface="Rajdhani"/>
                <a:sym typeface="Rajdhani"/>
              </a:rPr>
              <a:t>Mohd</a:t>
            </a:r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. </a:t>
            </a:r>
            <a:r>
              <a:rPr lang="en-US" sz="2400" b="1" dirty="0" err="1">
                <a:latin typeface="Rajdhani"/>
                <a:ea typeface="Rajdhani"/>
                <a:cs typeface="Rajdhani"/>
                <a:sym typeface="Rajdhani"/>
              </a:rPr>
              <a:t>Faizan</a:t>
            </a:r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 Khan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A77EA-F4E9-4E8A-850A-E5DFB2B8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64" y="1394327"/>
            <a:ext cx="1942840" cy="195240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37591-0F5B-4426-B244-C1680921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6" y="1400702"/>
            <a:ext cx="2009095" cy="1956091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C5627-3961-42CA-BE97-7CB3AF860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804" y="1342347"/>
            <a:ext cx="2133785" cy="207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55011-5619-4564-88B2-E973D940E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591" y="1331058"/>
            <a:ext cx="2133785" cy="2072820"/>
          </a:xfrm>
          <a:prstGeom prst="rect">
            <a:avLst/>
          </a:prstGeom>
        </p:spPr>
      </p:pic>
      <p:sp>
        <p:nvSpPr>
          <p:cNvPr id="30" name="Google Shape;1724;p43">
            <a:extLst>
              <a:ext uri="{FF2B5EF4-FFF2-40B4-BE49-F238E27FC236}">
                <a16:creationId xmlns:a16="http://schemas.microsoft.com/office/drawing/2014/main" id="{B5173B7E-09C1-454E-B3DC-8B9161F28AEE}"/>
              </a:ext>
            </a:extLst>
          </p:cNvPr>
          <p:cNvSpPr txBox="1">
            <a:spLocks/>
          </p:cNvSpPr>
          <p:nvPr/>
        </p:nvSpPr>
        <p:spPr>
          <a:xfrm flipH="1">
            <a:off x="305560" y="3489265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Rajat Goyal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F0C4C-8339-4410-A1B8-A6B3F7425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744" y="1405616"/>
            <a:ext cx="1952405" cy="1952405"/>
          </a:xfrm>
          <a:prstGeom prst="flowChartConnector">
            <a:avLst/>
          </a:prstGeom>
        </p:spPr>
      </p:pic>
      <p:sp>
        <p:nvSpPr>
          <p:cNvPr id="33" name="Google Shape;1722;p43">
            <a:extLst>
              <a:ext uri="{FF2B5EF4-FFF2-40B4-BE49-F238E27FC236}">
                <a16:creationId xmlns:a16="http://schemas.microsoft.com/office/drawing/2014/main" id="{B8054F92-7C79-41F8-BF2F-FE774FBDA5DD}"/>
              </a:ext>
            </a:extLst>
          </p:cNvPr>
          <p:cNvSpPr txBox="1">
            <a:spLocks/>
          </p:cNvSpPr>
          <p:nvPr/>
        </p:nvSpPr>
        <p:spPr>
          <a:xfrm flipH="1">
            <a:off x="3113147" y="3949460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2000" dirty="0"/>
              <a:t>20BCS176</a:t>
            </a:r>
          </a:p>
        </p:txBody>
      </p:sp>
      <p:sp>
        <p:nvSpPr>
          <p:cNvPr id="34" name="Google Shape;1722;p43">
            <a:extLst>
              <a:ext uri="{FF2B5EF4-FFF2-40B4-BE49-F238E27FC236}">
                <a16:creationId xmlns:a16="http://schemas.microsoft.com/office/drawing/2014/main" id="{53B8D24D-1278-4B5C-AC09-226C45B4C738}"/>
              </a:ext>
            </a:extLst>
          </p:cNvPr>
          <p:cNvSpPr txBox="1">
            <a:spLocks/>
          </p:cNvSpPr>
          <p:nvPr/>
        </p:nvSpPr>
        <p:spPr>
          <a:xfrm flipH="1">
            <a:off x="305560" y="3982038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2000" dirty="0"/>
              <a:t>20BCS175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" grpId="0" animBg="1"/>
      <p:bldP spid="1722" grpId="0" build="p"/>
      <p:bldP spid="1724" grpId="0" build="p"/>
      <p:bldP spid="1725" grpId="0" build="p"/>
      <p:bldP spid="30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AND USABILITY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Hirers can post their work which they want to get done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Users can choose among a category of various niches</a:t>
            </a:r>
            <a:endParaRPr sz="1400" dirty="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25" y="3302704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Freelancers will bid on the project of their niche</a:t>
            </a:r>
            <a:endParaRPr sz="1400" dirty="0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375" y="3302704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The elegant bidding portal helps hirers to get the best match for their work</a:t>
            </a:r>
            <a:endParaRPr sz="1400" dirty="0"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HIRERS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2268110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MULTIPLE NICHES</a:t>
            </a: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FREELANCERS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BIDDING PORTAL</a:t>
            </a: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75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75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75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" grpId="0" animBg="1"/>
      <p:bldP spid="654" grpId="0" build="p"/>
      <p:bldP spid="655" grpId="0" build="p"/>
      <p:bldP spid="656" grpId="0" build="p"/>
      <p:bldP spid="657" grpId="0" build="p"/>
      <p:bldP spid="658" grpId="0" animBg="1"/>
      <p:bldP spid="659" grpId="0" animBg="1"/>
      <p:bldP spid="663" grpId="0" animBg="1"/>
      <p:bldP spid="664" grpId="0" animBg="1"/>
      <p:bldP spid="665" grpId="0" animBg="1"/>
      <p:bldP spid="666" grpId="0" build="p"/>
      <p:bldP spid="667" grpId="0" build="p"/>
      <p:bldP spid="668" grpId="0" build="p"/>
      <p:bldP spid="669" grpId="0" build="p"/>
      <p:bldP spid="670" grpId="0" animBg="1"/>
      <p:bldP spid="671" grpId="0" animBg="1"/>
      <p:bldP spid="672" grpId="0" animBg="1"/>
      <p:bldP spid="6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3F3F3"/>
                </a:solidFill>
              </a:rPr>
              <a:t>WORKS ON MODERN BROWSERS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CHROME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FIREFOX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</a:t>
            </a:r>
            <a:endParaRPr dirty="0"/>
          </a:p>
        </p:txBody>
      </p:sp>
      <p:cxnSp>
        <p:nvCxnSpPr>
          <p:cNvPr id="167" name="Google Shape;167;p29"/>
          <p:cNvCxnSpPr>
            <a:cxnSpLocks/>
            <a:endCxn id="164" idx="0"/>
          </p:cNvCxnSpPr>
          <p:nvPr/>
        </p:nvCxnSpPr>
        <p:spPr>
          <a:xfrm>
            <a:off x="1750325" y="3027925"/>
            <a:ext cx="25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  <a:stCxn id="165" idx="0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8599701-92B8-45E9-AF0D-2818EFD01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06" y="1433656"/>
            <a:ext cx="1363838" cy="1363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9D180-821E-46C3-B95B-151DB54EE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144" y="1343378"/>
            <a:ext cx="1399311" cy="1454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C5E531-ECE9-4BDC-8DCA-CA38B1686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945" y="1433656"/>
            <a:ext cx="2183234" cy="1364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61 4.81481E-6 L 0.0013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83 -1.11111E-6 L 0.00017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61 4.93827E-6 L 0.00139 4.9382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34 4.81481E-6 L 0.00034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34 4.93827E-6 L 0.00034 4.9382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34 8.64198E-7 L 0.00034 8.64198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3292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RESPONSIVE WEBSITE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1683683" y="1405407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54" name="Google Shape;1754;p44"/>
          <p:cNvCxnSpPr/>
          <p:nvPr/>
        </p:nvCxnSpPr>
        <p:spPr>
          <a:xfrm>
            <a:off x="5599388" y="220696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C959E8-1381-4320-8127-BEB150DCA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49" y="1524871"/>
            <a:ext cx="3266443" cy="2001627"/>
          </a:xfrm>
          <a:prstGeom prst="rect">
            <a:avLst/>
          </a:prstGeom>
        </p:spPr>
      </p:pic>
      <p:sp>
        <p:nvSpPr>
          <p:cNvPr id="15" name="Google Shape;1760;p45">
            <a:extLst>
              <a:ext uri="{FF2B5EF4-FFF2-40B4-BE49-F238E27FC236}">
                <a16:creationId xmlns:a16="http://schemas.microsoft.com/office/drawing/2014/main" id="{75DD67C8-969F-415C-877B-08875570DA8C}"/>
              </a:ext>
            </a:extLst>
          </p:cNvPr>
          <p:cNvSpPr/>
          <p:nvPr/>
        </p:nvSpPr>
        <p:spPr>
          <a:xfrm>
            <a:off x="5996824" y="1164803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6" name="Google Shape;1761;p45">
            <a:extLst>
              <a:ext uri="{FF2B5EF4-FFF2-40B4-BE49-F238E27FC236}">
                <a16:creationId xmlns:a16="http://schemas.microsoft.com/office/drawing/2014/main" id="{9C7AEAD3-5145-4E55-9892-6772E444AE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294" r="34294"/>
          <a:stretch/>
        </p:blipFill>
        <p:spPr>
          <a:xfrm>
            <a:off x="6042537" y="1401198"/>
            <a:ext cx="1373098" cy="245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6;p26">
            <a:extLst>
              <a:ext uri="{FF2B5EF4-FFF2-40B4-BE49-F238E27FC236}">
                <a16:creationId xmlns:a16="http://schemas.microsoft.com/office/drawing/2014/main" id="{6AF1532A-768C-4B92-8F58-34B3D2E08427}"/>
              </a:ext>
            </a:extLst>
          </p:cNvPr>
          <p:cNvSpPr txBox="1">
            <a:spLocks/>
          </p:cNvSpPr>
          <p:nvPr/>
        </p:nvSpPr>
        <p:spPr>
          <a:xfrm>
            <a:off x="2382017" y="4350867"/>
            <a:ext cx="437996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rgbClr val="FFFFFF"/>
                </a:solidFill>
              </a:rPr>
              <a:t>Automatically adjusts itself with different screen sizes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83 2.09877E-6 L 0.00017 2.0987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82 6.17284E-7 L 0.00018 6.17284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14 2.46914E-7 L -0.00086 2.46914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14 2.46914E-7 L -0.00086 2.46914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180044" y="35688"/>
            <a:ext cx="87841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 DIAGRAM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D82171-1448-4B39-B68E-F7A8695EBE31}"/>
              </a:ext>
            </a:extLst>
          </p:cNvPr>
          <p:cNvSpPr/>
          <p:nvPr/>
        </p:nvSpPr>
        <p:spPr>
          <a:xfrm>
            <a:off x="6331442" y="3365983"/>
            <a:ext cx="847112" cy="38556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2F4C59-BC09-42B2-9A2B-B5FF43224261}"/>
              </a:ext>
            </a:extLst>
          </p:cNvPr>
          <p:cNvSpPr/>
          <p:nvPr/>
        </p:nvSpPr>
        <p:spPr>
          <a:xfrm>
            <a:off x="7966546" y="3279126"/>
            <a:ext cx="1029316" cy="467253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Id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66C09C-C438-449A-A6D4-E0FC6123BE38}"/>
              </a:ext>
            </a:extLst>
          </p:cNvPr>
          <p:cNvSpPr/>
          <p:nvPr/>
        </p:nvSpPr>
        <p:spPr>
          <a:xfrm>
            <a:off x="7985153" y="4174547"/>
            <a:ext cx="1097440" cy="28575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E0DEE-81BA-46A1-9619-66497FCA5CAE}"/>
              </a:ext>
            </a:extLst>
          </p:cNvPr>
          <p:cNvSpPr/>
          <p:nvPr/>
        </p:nvSpPr>
        <p:spPr>
          <a:xfrm>
            <a:off x="7798067" y="1256499"/>
            <a:ext cx="924142" cy="493849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Date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1BB0B-2492-440D-953E-DD92F382D0F3}"/>
              </a:ext>
            </a:extLst>
          </p:cNvPr>
          <p:cNvSpPr/>
          <p:nvPr/>
        </p:nvSpPr>
        <p:spPr>
          <a:xfrm>
            <a:off x="5075185" y="4419382"/>
            <a:ext cx="1699966" cy="523867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 (hidden)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5FA8E2-ED2D-4B9B-9F1D-3936EECF9A08}"/>
              </a:ext>
            </a:extLst>
          </p:cNvPr>
          <p:cNvSpPr/>
          <p:nvPr/>
        </p:nvSpPr>
        <p:spPr>
          <a:xfrm>
            <a:off x="6869104" y="4390463"/>
            <a:ext cx="1097442" cy="28575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2B5194-79F7-4107-AC2C-44B76F9791E2}"/>
              </a:ext>
            </a:extLst>
          </p:cNvPr>
          <p:cNvSpPr/>
          <p:nvPr/>
        </p:nvSpPr>
        <p:spPr>
          <a:xfrm>
            <a:off x="6285228" y="1329365"/>
            <a:ext cx="939542" cy="37009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Bidder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15670B-264B-47E3-B29A-C0E27B15028B}"/>
              </a:ext>
            </a:extLst>
          </p:cNvPr>
          <p:cNvSpPr/>
          <p:nvPr/>
        </p:nvSpPr>
        <p:spPr>
          <a:xfrm>
            <a:off x="5962725" y="318398"/>
            <a:ext cx="1185896" cy="49893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Bidder Name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06C2F4-933C-467B-9C78-5FF1B6EADC31}"/>
              </a:ext>
            </a:extLst>
          </p:cNvPr>
          <p:cNvSpPr/>
          <p:nvPr/>
        </p:nvSpPr>
        <p:spPr>
          <a:xfrm>
            <a:off x="7854202" y="570609"/>
            <a:ext cx="1222269" cy="465947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Bidding Amount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6E3E40-7DE8-420D-AAC5-BEFDE4D306AE}"/>
              </a:ext>
            </a:extLst>
          </p:cNvPr>
          <p:cNvSpPr/>
          <p:nvPr/>
        </p:nvSpPr>
        <p:spPr>
          <a:xfrm>
            <a:off x="7134838" y="76788"/>
            <a:ext cx="1040075" cy="465947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Bidder Id</a:t>
            </a:r>
            <a:endParaRPr lang="en-IN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0624AB7-8B3C-44C7-A3D2-5DCF83A167B5}"/>
              </a:ext>
            </a:extLst>
          </p:cNvPr>
          <p:cNvSpPr/>
          <p:nvPr/>
        </p:nvSpPr>
        <p:spPr>
          <a:xfrm>
            <a:off x="7469480" y="2271399"/>
            <a:ext cx="657174" cy="572699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is</a:t>
            </a:r>
            <a:endParaRPr lang="en-IN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625C41-1352-4E1D-8CF7-6AAA6A30E2F0}"/>
              </a:ext>
            </a:extLst>
          </p:cNvPr>
          <p:cNvSpPr/>
          <p:nvPr/>
        </p:nvSpPr>
        <p:spPr>
          <a:xfrm>
            <a:off x="1455437" y="3415887"/>
            <a:ext cx="918012" cy="385561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Hirer</a:t>
            </a:r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05F496-CB7D-42D8-A589-FE2BF014D768}"/>
              </a:ext>
            </a:extLst>
          </p:cNvPr>
          <p:cNvSpPr/>
          <p:nvPr/>
        </p:nvSpPr>
        <p:spPr>
          <a:xfrm>
            <a:off x="61407" y="3939453"/>
            <a:ext cx="1217582" cy="47993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Hirer Name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DF2BB6-C1B4-4F59-88A7-97F7A9D1BFAD}"/>
              </a:ext>
            </a:extLst>
          </p:cNvPr>
          <p:cNvSpPr/>
          <p:nvPr/>
        </p:nvSpPr>
        <p:spPr>
          <a:xfrm>
            <a:off x="1419289" y="4506422"/>
            <a:ext cx="980172" cy="43473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Hirer Id</a:t>
            </a:r>
            <a:endParaRPr lang="en-IN" dirty="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9BF1B35-05E3-4C72-AAFE-0AA30D02989D}"/>
              </a:ext>
            </a:extLst>
          </p:cNvPr>
          <p:cNvSpPr/>
          <p:nvPr/>
        </p:nvSpPr>
        <p:spPr>
          <a:xfrm>
            <a:off x="1208000" y="2328535"/>
            <a:ext cx="1294782" cy="664613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D95FDD-1BF4-42B4-9DFD-C06A77F4B8D1}"/>
              </a:ext>
            </a:extLst>
          </p:cNvPr>
          <p:cNvSpPr/>
          <p:nvPr/>
        </p:nvSpPr>
        <p:spPr>
          <a:xfrm>
            <a:off x="1252945" y="1313901"/>
            <a:ext cx="1220316" cy="385561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7FB91B-3CEA-4951-97AB-D26B47C00BF8}"/>
              </a:ext>
            </a:extLst>
          </p:cNvPr>
          <p:cNvSpPr/>
          <p:nvPr/>
        </p:nvSpPr>
        <p:spPr>
          <a:xfrm>
            <a:off x="1687260" y="100776"/>
            <a:ext cx="1185896" cy="49893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Name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0A77D8-7256-4D4D-8A5E-540FAC6E1764}"/>
              </a:ext>
            </a:extLst>
          </p:cNvPr>
          <p:cNvSpPr/>
          <p:nvPr/>
        </p:nvSpPr>
        <p:spPr>
          <a:xfrm>
            <a:off x="74949" y="211706"/>
            <a:ext cx="1550619" cy="48995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1F9DB0-528B-4963-9D4F-3B29F8B6BDD1}"/>
              </a:ext>
            </a:extLst>
          </p:cNvPr>
          <p:cNvSpPr/>
          <p:nvPr/>
        </p:nvSpPr>
        <p:spPr>
          <a:xfrm>
            <a:off x="92324" y="1607473"/>
            <a:ext cx="1100314" cy="497275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Id</a:t>
            </a:r>
            <a:endParaRPr lang="en-IN" dirty="0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52F847F-941E-47B3-B868-FE9A487CBEDE}"/>
              </a:ext>
            </a:extLst>
          </p:cNvPr>
          <p:cNvSpPr/>
          <p:nvPr/>
        </p:nvSpPr>
        <p:spPr>
          <a:xfrm>
            <a:off x="4112271" y="1102209"/>
            <a:ext cx="1012336" cy="664613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</a:t>
            </a:r>
            <a:endParaRPr lang="en-IN" dirty="0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D3DB89D1-08AB-451D-A143-B35A0E32479B}"/>
              </a:ext>
            </a:extLst>
          </p:cNvPr>
          <p:cNvSpPr/>
          <p:nvPr/>
        </p:nvSpPr>
        <p:spPr>
          <a:xfrm>
            <a:off x="4243411" y="4031072"/>
            <a:ext cx="657174" cy="572699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is</a:t>
            </a:r>
            <a:endParaRPr lang="en-IN" sz="1100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DB2385E-DFF8-4B06-871C-4BB11CE9BF59}"/>
              </a:ext>
            </a:extLst>
          </p:cNvPr>
          <p:cNvSpPr/>
          <p:nvPr/>
        </p:nvSpPr>
        <p:spPr>
          <a:xfrm>
            <a:off x="3753488" y="1926269"/>
            <a:ext cx="1608950" cy="762598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Hired Bidder</a:t>
            </a:r>
            <a:endParaRPr lang="en-IN" dirty="0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99410F05-27B4-4656-90F4-07C8FB16456D}"/>
              </a:ext>
            </a:extLst>
          </p:cNvPr>
          <p:cNvSpPr/>
          <p:nvPr/>
        </p:nvSpPr>
        <p:spPr>
          <a:xfrm>
            <a:off x="3911785" y="3022786"/>
            <a:ext cx="1315954" cy="664613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</a:t>
            </a:r>
            <a:endParaRPr lang="en-IN" dirty="0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40CDF85D-DCA4-473E-A39A-CF83C95D8608}"/>
              </a:ext>
            </a:extLst>
          </p:cNvPr>
          <p:cNvSpPr/>
          <p:nvPr/>
        </p:nvSpPr>
        <p:spPr>
          <a:xfrm>
            <a:off x="5821402" y="2202391"/>
            <a:ext cx="1462214" cy="664613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Hired</a:t>
            </a:r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CB1B4C-FDD1-40F4-B22E-8A59D5AEE5EF}"/>
              </a:ext>
            </a:extLst>
          </p:cNvPr>
          <p:cNvCxnSpPr>
            <a:cxnSpLocks/>
          </p:cNvCxnSpPr>
          <p:nvPr/>
        </p:nvCxnSpPr>
        <p:spPr>
          <a:xfrm flipH="1">
            <a:off x="1909203" y="3869182"/>
            <a:ext cx="860" cy="57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BA2357-8A1A-4D88-AAC2-A4C8966035FF}"/>
              </a:ext>
            </a:extLst>
          </p:cNvPr>
          <p:cNvCxnSpPr>
            <a:cxnSpLocks/>
          </p:cNvCxnSpPr>
          <p:nvPr/>
        </p:nvCxnSpPr>
        <p:spPr>
          <a:xfrm flipV="1">
            <a:off x="1929782" y="622762"/>
            <a:ext cx="268694" cy="623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3B1359-B649-444D-BEFA-C647839D88D8}"/>
              </a:ext>
            </a:extLst>
          </p:cNvPr>
          <p:cNvCxnSpPr>
            <a:cxnSpLocks/>
          </p:cNvCxnSpPr>
          <p:nvPr/>
        </p:nvCxnSpPr>
        <p:spPr>
          <a:xfrm flipV="1">
            <a:off x="1844221" y="1766822"/>
            <a:ext cx="0" cy="538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8B3586-86AA-4D99-B4C2-1A976048D7A6}"/>
              </a:ext>
            </a:extLst>
          </p:cNvPr>
          <p:cNvCxnSpPr>
            <a:cxnSpLocks/>
          </p:cNvCxnSpPr>
          <p:nvPr/>
        </p:nvCxnSpPr>
        <p:spPr>
          <a:xfrm flipV="1">
            <a:off x="1863103" y="2987544"/>
            <a:ext cx="0" cy="34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2EEA9A-32BC-4B9B-9983-2184E40A4B7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73261" y="1434518"/>
            <a:ext cx="1667797" cy="72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EBDA5C-DEBF-48A2-9D42-077BEEA0AD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124607" y="1434516"/>
            <a:ext cx="1178461" cy="6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A50390-B84A-40C2-A97A-DAFB8AF164FF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7233933" y="968320"/>
            <a:ext cx="799266" cy="361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154F67-3124-434E-8E4B-1E990414CBF5}"/>
              </a:ext>
            </a:extLst>
          </p:cNvPr>
          <p:cNvCxnSpPr>
            <a:cxnSpLocks/>
          </p:cNvCxnSpPr>
          <p:nvPr/>
        </p:nvCxnSpPr>
        <p:spPr>
          <a:xfrm flipV="1">
            <a:off x="6549367" y="817740"/>
            <a:ext cx="48708" cy="46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254301-BCA1-4799-ABEB-496C7EC89CE3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V="1">
            <a:off x="6754999" y="542735"/>
            <a:ext cx="899877" cy="786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67B4D2-FF0B-404F-AF46-8F2E0CD6A58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217077" y="1503424"/>
            <a:ext cx="580990" cy="2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FDD781-B19A-4ABB-B0A9-9DB4BA0E3DD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49367" y="1699462"/>
            <a:ext cx="205632" cy="459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75D76F7-482B-422C-ACD0-4CB382A76E46}"/>
              </a:ext>
            </a:extLst>
          </p:cNvPr>
          <p:cNvCxnSpPr>
            <a:cxnSpLocks/>
          </p:cNvCxnSpPr>
          <p:nvPr/>
        </p:nvCxnSpPr>
        <p:spPr>
          <a:xfrm flipH="1" flipV="1">
            <a:off x="5351149" y="2321502"/>
            <a:ext cx="450050" cy="193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E3F212-98DD-4870-94B5-0D659498BF1D}"/>
              </a:ext>
            </a:extLst>
          </p:cNvPr>
          <p:cNvCxnSpPr>
            <a:cxnSpLocks/>
          </p:cNvCxnSpPr>
          <p:nvPr/>
        </p:nvCxnSpPr>
        <p:spPr>
          <a:xfrm flipH="1" flipV="1">
            <a:off x="4557964" y="2705534"/>
            <a:ext cx="11798" cy="317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237DDA-EF91-49A1-960D-FA356DFFDE3D}"/>
              </a:ext>
            </a:extLst>
          </p:cNvPr>
          <p:cNvCxnSpPr>
            <a:cxnSpLocks/>
          </p:cNvCxnSpPr>
          <p:nvPr/>
        </p:nvCxnSpPr>
        <p:spPr>
          <a:xfrm flipH="1">
            <a:off x="2372752" y="3343894"/>
            <a:ext cx="1575282" cy="237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6B0905B-3975-4447-9144-0A79ED927F7D}"/>
              </a:ext>
            </a:extLst>
          </p:cNvPr>
          <p:cNvCxnSpPr>
            <a:cxnSpLocks/>
          </p:cNvCxnSpPr>
          <p:nvPr/>
        </p:nvCxnSpPr>
        <p:spPr>
          <a:xfrm flipH="1">
            <a:off x="726066" y="3595036"/>
            <a:ext cx="742950" cy="285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73BAD97-1DD0-412A-B194-67D45018EDF4}"/>
              </a:ext>
            </a:extLst>
          </p:cNvPr>
          <p:cNvCxnSpPr>
            <a:cxnSpLocks/>
          </p:cNvCxnSpPr>
          <p:nvPr/>
        </p:nvCxnSpPr>
        <p:spPr>
          <a:xfrm flipH="1" flipV="1">
            <a:off x="925311" y="773725"/>
            <a:ext cx="493978" cy="498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C8F1BF1-4518-4391-9C94-4B1D0ABDE73C}"/>
              </a:ext>
            </a:extLst>
          </p:cNvPr>
          <p:cNvCxnSpPr>
            <a:cxnSpLocks/>
          </p:cNvCxnSpPr>
          <p:nvPr/>
        </p:nvCxnSpPr>
        <p:spPr>
          <a:xfrm flipH="1">
            <a:off x="820291" y="1506682"/>
            <a:ext cx="410076" cy="41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9099B1B-D660-4F23-AD3B-EFE480023B05}"/>
              </a:ext>
            </a:extLst>
          </p:cNvPr>
          <p:cNvCxnSpPr>
            <a:cxnSpLocks/>
          </p:cNvCxnSpPr>
          <p:nvPr/>
        </p:nvCxnSpPr>
        <p:spPr>
          <a:xfrm flipH="1" flipV="1">
            <a:off x="2273498" y="3864962"/>
            <a:ext cx="1966806" cy="43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22A4CA-4923-4A7D-A022-9D9AF8E3A489}"/>
              </a:ext>
            </a:extLst>
          </p:cNvPr>
          <p:cNvCxnSpPr>
            <a:cxnSpLocks/>
          </p:cNvCxnSpPr>
          <p:nvPr/>
        </p:nvCxnSpPr>
        <p:spPr>
          <a:xfrm flipH="1">
            <a:off x="6299160" y="3816132"/>
            <a:ext cx="190546" cy="523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D07459-958A-45E8-9715-777C7655ADEF}"/>
              </a:ext>
            </a:extLst>
          </p:cNvPr>
          <p:cNvCxnSpPr>
            <a:cxnSpLocks/>
          </p:cNvCxnSpPr>
          <p:nvPr/>
        </p:nvCxnSpPr>
        <p:spPr>
          <a:xfrm>
            <a:off x="7193718" y="3445178"/>
            <a:ext cx="791662" cy="66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7A576B5-5DDA-4C4F-94BB-D8A08A3AE8BF}"/>
              </a:ext>
            </a:extLst>
          </p:cNvPr>
          <p:cNvCxnSpPr>
            <a:cxnSpLocks/>
          </p:cNvCxnSpPr>
          <p:nvPr/>
        </p:nvCxnSpPr>
        <p:spPr>
          <a:xfrm>
            <a:off x="7200457" y="3653527"/>
            <a:ext cx="885793" cy="467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285435D-EF2B-49BF-AC70-DC3D812CE0BC}"/>
              </a:ext>
            </a:extLst>
          </p:cNvPr>
          <p:cNvCxnSpPr>
            <a:cxnSpLocks/>
          </p:cNvCxnSpPr>
          <p:nvPr/>
        </p:nvCxnSpPr>
        <p:spPr>
          <a:xfrm>
            <a:off x="6990155" y="3864962"/>
            <a:ext cx="243778" cy="43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67A6E3D2-6EA5-4992-A1A6-9344E96B370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860181" y="3558763"/>
            <a:ext cx="1471261" cy="75866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DD7E32A-B816-4D1C-840C-8FB9E756460F}"/>
              </a:ext>
            </a:extLst>
          </p:cNvPr>
          <p:cNvCxnSpPr>
            <a:cxnSpLocks/>
          </p:cNvCxnSpPr>
          <p:nvPr/>
        </p:nvCxnSpPr>
        <p:spPr>
          <a:xfrm flipV="1">
            <a:off x="6754998" y="2679591"/>
            <a:ext cx="888355" cy="6863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680A886-FD42-44DA-9447-A777024DF75A}"/>
              </a:ext>
            </a:extLst>
          </p:cNvPr>
          <p:cNvCxnSpPr>
            <a:cxnSpLocks/>
          </p:cNvCxnSpPr>
          <p:nvPr/>
        </p:nvCxnSpPr>
        <p:spPr>
          <a:xfrm flipH="1" flipV="1">
            <a:off x="6990159" y="1727615"/>
            <a:ext cx="653194" cy="600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9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000" y="267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 USED</a:t>
            </a:r>
            <a:endParaRPr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2294DAE-69C8-43A5-9F55-2728B9D4D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0" t="6146" r="18696" b="6282"/>
          <a:stretch/>
        </p:blipFill>
        <p:spPr>
          <a:xfrm>
            <a:off x="6786547" y="3181339"/>
            <a:ext cx="1478845" cy="1471469"/>
          </a:xfrm>
          <a:prstGeom prst="flowChartConnector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2263160-1FCD-4042-9E9F-292079E8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61" t="2044" r="14241" b="6325"/>
          <a:stretch/>
        </p:blipFill>
        <p:spPr>
          <a:xfrm>
            <a:off x="1203092" y="1183012"/>
            <a:ext cx="1189338" cy="1545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06C0C-5536-4E22-B0EC-E09F6BFE80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03" t="8697" r="34455" b="35336"/>
          <a:stretch/>
        </p:blipFill>
        <p:spPr>
          <a:xfrm>
            <a:off x="1314768" y="3444731"/>
            <a:ext cx="965985" cy="944683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77A35-130B-4A38-80EC-B5FB0FEA71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074" t="6714" r="32126" b="7188"/>
          <a:stretch/>
        </p:blipFill>
        <p:spPr>
          <a:xfrm>
            <a:off x="4031954" y="1130937"/>
            <a:ext cx="1080091" cy="1662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ADF5E-9104-47D5-947C-BDBB28735B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66" t="2999" r="30376" b="3961"/>
          <a:stretch/>
        </p:blipFill>
        <p:spPr>
          <a:xfrm>
            <a:off x="6931301" y="1139600"/>
            <a:ext cx="1189338" cy="1632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2107C-0E04-4C8E-8CB7-D12C649849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355" t="10556" r="23631" b="10172"/>
          <a:stretch/>
        </p:blipFill>
        <p:spPr>
          <a:xfrm>
            <a:off x="3250123" y="3181340"/>
            <a:ext cx="2643753" cy="1471469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8;p46">
            <a:extLst>
              <a:ext uri="{FF2B5EF4-FFF2-40B4-BE49-F238E27FC236}">
                <a16:creationId xmlns:a16="http://schemas.microsoft.com/office/drawing/2014/main" id="{688838C4-DE6B-4C5F-B244-6124879F1E03}"/>
              </a:ext>
            </a:extLst>
          </p:cNvPr>
          <p:cNvSpPr txBox="1">
            <a:spLocks/>
          </p:cNvSpPr>
          <p:nvPr/>
        </p:nvSpPr>
        <p:spPr>
          <a:xfrm>
            <a:off x="2562000" y="1727461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dirty="0"/>
              <a:t>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133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Advent Pro Light</vt:lpstr>
      <vt:lpstr>Anton</vt:lpstr>
      <vt:lpstr>Arial</vt:lpstr>
      <vt:lpstr>Fira Sans Condensed Light</vt:lpstr>
      <vt:lpstr>Josefin Slab</vt:lpstr>
      <vt:lpstr>Rajdhani</vt:lpstr>
      <vt:lpstr>Ai Tech Agency by Slidesgo</vt:lpstr>
      <vt:lpstr>FREELANCING WEBSITE</vt:lpstr>
      <vt:lpstr>MEET THE TEAM</vt:lpstr>
      <vt:lpstr>PURPOSE AND USABILITY</vt:lpstr>
      <vt:lpstr>WORKS ON MODERN BROWSERS</vt:lpstr>
      <vt:lpstr>RESPONSIVE WEBSITE</vt:lpstr>
      <vt:lpstr>ER DIAGRAM</vt:lpstr>
      <vt:lpstr>TECHNOLOGIES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FREELANCING WEBSITE</dc:title>
  <dc:creator>Rajat Gupta</dc:creator>
  <cp:lastModifiedBy>Seema Gupta</cp:lastModifiedBy>
  <cp:revision>18</cp:revision>
  <dcterms:modified xsi:type="dcterms:W3CDTF">2021-11-15T10:45:19Z</dcterms:modified>
</cp:coreProperties>
</file>